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F7957C-2387-424A-866B-669FABDEF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462" y="838200"/>
            <a:ext cx="631507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210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12</cp:revision>
  <dcterms:created xsi:type="dcterms:W3CDTF">2020-04-18T07:36:16Z</dcterms:created>
  <dcterms:modified xsi:type="dcterms:W3CDTF">2020-04-21T07:44:05Z</dcterms:modified>
</cp:coreProperties>
</file>